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7" r:id="rId2"/>
    <p:sldId id="284" r:id="rId3"/>
    <p:sldId id="285" r:id="rId4"/>
    <p:sldId id="287" r:id="rId5"/>
    <p:sldId id="288" r:id="rId6"/>
    <p:sldId id="286" r:id="rId7"/>
    <p:sldId id="266" r:id="rId8"/>
    <p:sldId id="280" r:id="rId9"/>
    <p:sldId id="270" r:id="rId10"/>
    <p:sldId id="267" r:id="rId11"/>
    <p:sldId id="268" r:id="rId12"/>
    <p:sldId id="269" r:id="rId13"/>
    <p:sldId id="273" r:id="rId14"/>
    <p:sldId id="271" r:id="rId15"/>
    <p:sldId id="272" r:id="rId16"/>
    <p:sldId id="274" r:id="rId17"/>
    <p:sldId id="258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742"/>
    <a:srgbClr val="FDC917"/>
    <a:srgbClr val="EE7D34"/>
    <a:srgbClr val="3F4095"/>
    <a:srgbClr val="1F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C9802-6DF6-4C24-8C91-0EEEB5BAD995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6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7" b="38201"/>
          <a:stretch/>
        </p:blipFill>
        <p:spPr>
          <a:xfrm>
            <a:off x="1657215" y="1920531"/>
            <a:ext cx="8877569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470954"/>
            <a:ext cx="3136900" cy="901700"/>
          </a:xfrm>
        </p:spPr>
        <p:txBody>
          <a:bodyPr/>
          <a:lstStyle/>
          <a:p>
            <a:r>
              <a:rPr lang="en-US" dirty="0" smtClean="0"/>
              <a:t>Digital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12658" b="12875"/>
          <a:stretch/>
        </p:blipFill>
        <p:spPr>
          <a:xfrm>
            <a:off x="6844118" y="2313516"/>
            <a:ext cx="4859768" cy="398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934" y="1780103"/>
            <a:ext cx="5126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Digital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 or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HIGH or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5V or 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Example: A Light Switch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1" y="4538355"/>
            <a:ext cx="5028907" cy="1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r="10009"/>
          <a:stretch/>
        </p:blipFill>
        <p:spPr>
          <a:xfrm>
            <a:off x="6416502" y="2104023"/>
            <a:ext cx="5064298" cy="4334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3691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Analog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0V to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Example: A Volume Knob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3" y="4194323"/>
            <a:ext cx="5586197" cy="22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Pins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r="8490" b="9891"/>
          <a:stretch/>
        </p:blipFill>
        <p:spPr>
          <a:xfrm>
            <a:off x="6883400" y="1690688"/>
            <a:ext cx="4470400" cy="4419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00201"/>
            <a:ext cx="5243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Provide and Receive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5V or 3.3V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Vin = Receive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GND = Ground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4358770"/>
            <a:ext cx="5939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GND Rules!!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Arduino must always be grounded to any circuit that it is connected to</a:t>
            </a:r>
          </a:p>
        </p:txBody>
      </p:sp>
    </p:spTree>
    <p:extLst>
      <p:ext uri="{BB962C8B-B14F-4D97-AF65-F5344CB8AC3E}">
        <p14:creationId xmlns:p14="http://schemas.microsoft.com/office/powerpoint/2010/main" val="16419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835" r="6783" b="13402"/>
          <a:stretch/>
        </p:blipFill>
        <p:spPr>
          <a:xfrm>
            <a:off x="5600699" y="1993900"/>
            <a:ext cx="5753101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90688"/>
            <a:ext cx="4762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7-12 Volts Recommended</a:t>
            </a:r>
          </a:p>
          <a:p>
            <a:endParaRPr lang="en-US" sz="3200" dirty="0"/>
          </a:p>
          <a:p>
            <a:r>
              <a:rPr lang="en-US" sz="3200" dirty="0" smtClean="0"/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Do not connect backwards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60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52" y="1625601"/>
            <a:ext cx="5113651" cy="462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4" y="1930401"/>
            <a:ext cx="42248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Input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Barrel 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DA97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68266" cy="889000"/>
          </a:xfrm>
        </p:spPr>
        <p:txBody>
          <a:bodyPr/>
          <a:lstStyle/>
          <a:p>
            <a:r>
              <a:rPr lang="en-US" dirty="0" smtClean="0"/>
              <a:t>Power Suppl</a:t>
            </a:r>
            <a:r>
              <a:rPr lang="en-US" dirty="0"/>
              <a:t>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" b="3837"/>
          <a:stretch/>
        </p:blipFill>
        <p:spPr>
          <a:xfrm>
            <a:off x="5953568" y="1498600"/>
            <a:ext cx="5476432" cy="476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4" y="1896575"/>
            <a:ext cx="52762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 Adaptor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7-12 Volts Recommended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At least 250 </a:t>
            </a:r>
            <a:r>
              <a:rPr lang="en-US" sz="3200" dirty="0" err="1" smtClean="0"/>
              <a:t>milliAmps</a:t>
            </a:r>
            <a:r>
              <a:rPr lang="en-US" sz="3200" dirty="0" smtClean="0"/>
              <a:t> (mA)</a:t>
            </a:r>
          </a:p>
          <a:p>
            <a:endParaRPr lang="en-US" sz="3200" dirty="0"/>
          </a:p>
          <a:p>
            <a:r>
              <a:rPr lang="en-US" sz="3200" dirty="0" smtClean="0"/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Plug must be center positive!!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91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5" y="1727200"/>
            <a:ext cx="6028266" cy="47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896575"/>
            <a:ext cx="527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Arduino IDE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762" t="31476" r="29762" b="31571"/>
          <a:stretch/>
        </p:blipFill>
        <p:spPr>
          <a:xfrm>
            <a:off x="4817441" y="1690688"/>
            <a:ext cx="6330217" cy="36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492125"/>
            <a:ext cx="10515600" cy="1325563"/>
          </a:xfrm>
        </p:spPr>
        <p:txBody>
          <a:bodyPr/>
          <a:lstStyle/>
          <a:p>
            <a:r>
              <a:rPr lang="en-US" dirty="0" smtClean="0"/>
              <a:t>Blank Sketch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49" y="786447"/>
            <a:ext cx="4756151" cy="57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BareMinimum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File&gt;Example&gt;01.Basics&gt;</a:t>
            </a:r>
            <a:r>
              <a:rPr lang="en-US" sz="2400" dirty="0" err="1" smtClean="0"/>
              <a:t>BareMinimum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t="4120" r="14272" b="6942"/>
          <a:stretch/>
        </p:blipFill>
        <p:spPr>
          <a:xfrm>
            <a:off x="7264401" y="1027906"/>
            <a:ext cx="4279899" cy="56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Faces of Arduino</a:t>
            </a:r>
            <a:endParaRPr lang="en-US" dirty="0"/>
          </a:p>
        </p:txBody>
      </p:sp>
      <p:pic>
        <p:nvPicPr>
          <p:cNvPr id="3" name="Picture 2" descr="ArduinoVariet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3521"/>
            <a:ext cx="5803026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BareMinimum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8100" cy="435133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oid setup ()</a:t>
            </a:r>
          </a:p>
          <a:p>
            <a:pPr lvl="1"/>
            <a:r>
              <a:rPr lang="en-US" dirty="0" smtClean="0"/>
              <a:t>Commands and variable declarations that need to be executed only once</a:t>
            </a:r>
          </a:p>
          <a:p>
            <a:r>
              <a:rPr lang="en-US" dirty="0" smtClean="0"/>
              <a:t>Void loop ()</a:t>
            </a:r>
          </a:p>
          <a:p>
            <a:pPr lvl="1"/>
            <a:r>
              <a:rPr lang="en-US" dirty="0" smtClean="0"/>
              <a:t>Commands and/or variable declarations that are constantly update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52" y="736656"/>
            <a:ext cx="4823748" cy="57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30200"/>
            <a:ext cx="11087100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Find </a:t>
            </a:r>
            <a:r>
              <a:rPr lang="en-US" sz="4000" dirty="0" err="1" smtClean="0"/>
              <a:t>AnalogReadSerial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42" y="990600"/>
            <a:ext cx="4415058" cy="5401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499" y="1938359"/>
            <a:ext cx="6831699" cy="1211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File&gt;Examples&gt;01.Basics&gt;</a:t>
            </a:r>
            <a:r>
              <a:rPr lang="en-US" sz="2400" dirty="0" err="1" smtClean="0"/>
              <a:t>AnalogReadSerial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366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6000"/>
          </a:xfrm>
        </p:spPr>
        <p:txBody>
          <a:bodyPr/>
          <a:lstStyle/>
          <a:p>
            <a:r>
              <a:rPr lang="en-US" dirty="0" err="1" smtClean="0"/>
              <a:t>AnalogReadSerial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x, y, </a:t>
            </a:r>
            <a:r>
              <a:rPr lang="en-US" dirty="0" err="1" smtClean="0"/>
              <a:t>josi</a:t>
            </a:r>
            <a:r>
              <a:rPr lang="en-US" dirty="0" err="1"/>
              <a:t>e</a:t>
            </a:r>
            <a:endParaRPr lang="en-US" dirty="0" smtClean="0"/>
          </a:p>
          <a:p>
            <a:r>
              <a:rPr lang="en-US" dirty="0" err="1" smtClean="0"/>
              <a:t>Serial.begin</a:t>
            </a:r>
            <a:r>
              <a:rPr lang="en-US" dirty="0" smtClean="0"/>
              <a:t> ()</a:t>
            </a:r>
            <a:endParaRPr lang="en-US" dirty="0"/>
          </a:p>
          <a:p>
            <a:r>
              <a:rPr lang="en-US" dirty="0" err="1" smtClean="0"/>
              <a:t>analogRead</a:t>
            </a:r>
            <a:r>
              <a:rPr lang="en-US" dirty="0" smtClean="0"/>
              <a:t> ()</a:t>
            </a:r>
          </a:p>
          <a:p>
            <a:r>
              <a:rPr lang="en-US" dirty="0" err="1" smtClean="0"/>
              <a:t>Serial.print</a:t>
            </a:r>
            <a:r>
              <a:rPr lang="en-US" dirty="0"/>
              <a:t> </a:t>
            </a:r>
            <a:r>
              <a:rPr lang="en-US" dirty="0" smtClean="0"/>
              <a:t>()</a:t>
            </a:r>
          </a:p>
          <a:p>
            <a:r>
              <a:rPr lang="en-US" dirty="0" smtClean="0"/>
              <a:t>delay()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49" y="609600"/>
            <a:ext cx="4572907" cy="59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1756834" y="1549400"/>
            <a:ext cx="823383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Learning&gt;Referenc</a:t>
            </a:r>
            <a:r>
              <a:rPr lang="en-US" dirty="0"/>
              <a:t>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4"/>
          <a:stretch/>
        </p:blipFill>
        <p:spPr>
          <a:xfrm>
            <a:off x="1883834" y="1485901"/>
            <a:ext cx="8424332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Used Commands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78"/>
          <a:stretch/>
        </p:blipFill>
        <p:spPr>
          <a:xfrm>
            <a:off x="1771650" y="1690688"/>
            <a:ext cx="7931150" cy="47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is a standalone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for comport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4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to check if code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8" y="1987550"/>
            <a:ext cx="5620999" cy="3877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406400"/>
            <a:ext cx="2802467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2800" y="198755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Arduino Uno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94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3" y="533400"/>
            <a:ext cx="9736666" cy="939800"/>
          </a:xfrm>
        </p:spPr>
        <p:txBody>
          <a:bodyPr>
            <a:normAutofit/>
          </a:bodyPr>
          <a:lstStyle/>
          <a:p>
            <a:r>
              <a:rPr lang="en-US" dirty="0" smtClean="0"/>
              <a:t>Powering &amp; Programming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88" y="1843314"/>
            <a:ext cx="8550557" cy="42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934" y="520700"/>
            <a:ext cx="8596668" cy="876300"/>
          </a:xfrm>
        </p:spPr>
        <p:txBody>
          <a:bodyPr/>
          <a:lstStyle/>
          <a:p>
            <a:r>
              <a:rPr lang="en-US" dirty="0" smtClean="0"/>
              <a:t>USB-Type B 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92" y="1743316"/>
            <a:ext cx="5687859" cy="44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6652</TotalTime>
  <Words>197</Words>
  <Application>Microsoft Office PowerPoint</Application>
  <PresentationFormat>Widescreen</PresentationFormat>
  <Paragraphs>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Office Theme</vt:lpstr>
      <vt:lpstr>PowerPoint Presentation</vt:lpstr>
      <vt:lpstr>Many Faces of Arduino</vt:lpstr>
      <vt:lpstr>Arduino is a standalone system?</vt:lpstr>
      <vt:lpstr>Driver installation</vt:lpstr>
      <vt:lpstr>Look for comport</vt:lpstr>
      <vt:lpstr>Compile to check if code works</vt:lpstr>
      <vt:lpstr>PowerPoint Presentation</vt:lpstr>
      <vt:lpstr>Powering &amp; Programming the Arduino</vt:lpstr>
      <vt:lpstr>USB-Type B Port</vt:lpstr>
      <vt:lpstr>Digital Pins</vt:lpstr>
      <vt:lpstr>Analog Pins</vt:lpstr>
      <vt:lpstr>Power Pins</vt:lpstr>
      <vt:lpstr>Powering the Arduino</vt:lpstr>
      <vt:lpstr>Powering the Arduino</vt:lpstr>
      <vt:lpstr>Power Supply</vt:lpstr>
      <vt:lpstr>Powering the Arduino</vt:lpstr>
      <vt:lpstr>Software</vt:lpstr>
      <vt:lpstr>Blank Sketch</vt:lpstr>
      <vt:lpstr>Find BareMinimum</vt:lpstr>
      <vt:lpstr>BareMinimum</vt:lpstr>
      <vt:lpstr>Find AnalogReadSerial</vt:lpstr>
      <vt:lpstr>AnalogReadSerial</vt:lpstr>
      <vt:lpstr>Resources</vt:lpstr>
      <vt:lpstr>Learning&gt;Reference</vt:lpstr>
      <vt:lpstr>Commonly Used Commands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Quiroz</dc:creator>
  <cp:lastModifiedBy>Hugo Quiroz</cp:lastModifiedBy>
  <cp:revision>56</cp:revision>
  <dcterms:created xsi:type="dcterms:W3CDTF">2015-03-08T00:43:12Z</dcterms:created>
  <dcterms:modified xsi:type="dcterms:W3CDTF">2015-03-23T02:01:04Z</dcterms:modified>
</cp:coreProperties>
</file>